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686" autoAdjust="0"/>
  </p:normalViewPr>
  <p:slideViewPr>
    <p:cSldViewPr>
      <p:cViewPr>
        <p:scale>
          <a:sx n="125" d="100"/>
          <a:sy n="125" d="100"/>
        </p:scale>
        <p:origin x="-384" y="12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2AA5E-02D3-4CF9-B05D-6C8ACB8B0A85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9CF8D-F459-47B1-8A49-F2AFBFDBDED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035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9CF8D-F459-47B1-8A49-F2AFBFDBDED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58161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9CF8D-F459-47B1-8A49-F2AFBFDBDED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4257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9CF8D-F459-47B1-8A49-F2AFBFDBDED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721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9CF8D-F459-47B1-8A49-F2AFBFDBDED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7107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7277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7745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2704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204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17101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9710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433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630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329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009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604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6EAB0-7AFA-48D2-8D49-1C8B42706A77}" type="datetimeFigureOut">
              <a:rPr lang="de-DE" smtClean="0"/>
              <a:t>14.09.2014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D213C-F2FF-4EC7-ACFE-FE6E9FE0F43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5972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268760"/>
            <a:ext cx="6912768" cy="5184576"/>
          </a:xfrm>
          <a:prstGeom prst="rect">
            <a:avLst/>
          </a:prstGeom>
        </p:spPr>
      </p:pic>
      <p:sp>
        <p:nvSpPr>
          <p:cNvPr id="13" name="Textfeld 12"/>
          <p:cNvSpPr txBox="1"/>
          <p:nvPr/>
        </p:nvSpPr>
        <p:spPr>
          <a:xfrm>
            <a:off x="5388" y="3216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Europaplatz Aachen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175198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388" y="3216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Einzelbilder der Videosequenz</a:t>
            </a:r>
            <a:endParaRPr lang="de-DE" sz="4000" b="1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983331" y="2051787"/>
            <a:ext cx="7219080" cy="3931232"/>
            <a:chOff x="983331" y="2051787"/>
            <a:chExt cx="7219080" cy="3931232"/>
          </a:xfrm>
          <a:scene3d>
            <a:camera prst="orthographicFront">
              <a:rot lat="0" lon="10800000" rev="0"/>
            </a:camera>
            <a:lightRig rig="threePt" dir="t"/>
          </a:scene3d>
        </p:grpSpPr>
        <p:pic>
          <p:nvPicPr>
            <p:cNvPr id="4" name="Grafik 3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903" t="20513" r="8972" b="7407"/>
            <a:stretch/>
          </p:blipFill>
          <p:spPr bwMode="auto">
            <a:xfrm>
              <a:off x="983331" y="2051787"/>
              <a:ext cx="7219080" cy="393123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7" name="Rechteck 6"/>
            <p:cNvSpPr/>
            <p:nvPr/>
          </p:nvSpPr>
          <p:spPr>
            <a:xfrm>
              <a:off x="1187624" y="3068960"/>
              <a:ext cx="6192688" cy="64807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363401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388" y="3216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Einzelbilder der Videosequenz</a:t>
            </a:r>
            <a:endParaRPr lang="de-DE" sz="4000" b="1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972648" y="2051787"/>
            <a:ext cx="7219080" cy="3931232"/>
            <a:chOff x="972648" y="2051787"/>
            <a:chExt cx="7219080" cy="3931232"/>
          </a:xfrm>
          <a:scene3d>
            <a:camera prst="orthographicFront">
              <a:rot lat="0" lon="10800000" rev="0"/>
            </a:camera>
            <a:lightRig rig="threePt" dir="t"/>
          </a:scene3d>
        </p:grpSpPr>
        <p:pic>
          <p:nvPicPr>
            <p:cNvPr id="4" name="Grafik 3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43" t="21083" r="9132" b="7692"/>
            <a:stretch>
              <a:fillRect/>
            </a:stretch>
          </p:blipFill>
          <p:spPr bwMode="auto">
            <a:xfrm>
              <a:off x="972648" y="2051787"/>
              <a:ext cx="7219080" cy="39312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Freihandform 7"/>
            <p:cNvSpPr/>
            <p:nvPr/>
          </p:nvSpPr>
          <p:spPr>
            <a:xfrm>
              <a:off x="1157913" y="3157620"/>
              <a:ext cx="1547813" cy="671513"/>
            </a:xfrm>
            <a:custGeom>
              <a:avLst/>
              <a:gdLst>
                <a:gd name="connsiteX0" fmla="*/ 0 w 1547813"/>
                <a:gd name="connsiteY0" fmla="*/ 0 h 671513"/>
                <a:gd name="connsiteX1" fmla="*/ 4763 w 1547813"/>
                <a:gd name="connsiteY1" fmla="*/ 659606 h 671513"/>
                <a:gd name="connsiteX2" fmla="*/ 1097756 w 1547813"/>
                <a:gd name="connsiteY2" fmla="*/ 671513 h 671513"/>
                <a:gd name="connsiteX3" fmla="*/ 1231106 w 1547813"/>
                <a:gd name="connsiteY3" fmla="*/ 483394 h 671513"/>
                <a:gd name="connsiteX4" fmla="*/ 1407319 w 1547813"/>
                <a:gd name="connsiteY4" fmla="*/ 269081 h 671513"/>
                <a:gd name="connsiteX5" fmla="*/ 1547813 w 1547813"/>
                <a:gd name="connsiteY5" fmla="*/ 95250 h 671513"/>
                <a:gd name="connsiteX6" fmla="*/ 1433513 w 1547813"/>
                <a:gd name="connsiteY6" fmla="*/ 66675 h 671513"/>
                <a:gd name="connsiteX7" fmla="*/ 0 w 1547813"/>
                <a:gd name="connsiteY7" fmla="*/ 0 h 67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7813" h="671513">
                  <a:moveTo>
                    <a:pt x="0" y="0"/>
                  </a:moveTo>
                  <a:cubicBezTo>
                    <a:pt x="1588" y="219869"/>
                    <a:pt x="3175" y="439737"/>
                    <a:pt x="4763" y="659606"/>
                  </a:cubicBezTo>
                  <a:lnTo>
                    <a:pt x="1097756" y="671513"/>
                  </a:lnTo>
                  <a:lnTo>
                    <a:pt x="1231106" y="483394"/>
                  </a:lnTo>
                  <a:lnTo>
                    <a:pt x="1407319" y="269081"/>
                  </a:lnTo>
                  <a:lnTo>
                    <a:pt x="1547813" y="95250"/>
                  </a:lnTo>
                  <a:lnTo>
                    <a:pt x="1433513" y="66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489596" y="3069032"/>
              <a:ext cx="4046088" cy="621052"/>
            </a:xfrm>
            <a:custGeom>
              <a:avLst/>
              <a:gdLst>
                <a:gd name="connsiteX0" fmla="*/ 2003223 w 4046088"/>
                <a:gd name="connsiteY0" fmla="*/ 621052 h 621052"/>
                <a:gd name="connsiteX1" fmla="*/ 0 w 4046088"/>
                <a:gd name="connsiteY1" fmla="*/ 597267 h 621052"/>
                <a:gd name="connsiteX2" fmla="*/ 103068 w 4046088"/>
                <a:gd name="connsiteY2" fmla="*/ 462486 h 621052"/>
                <a:gd name="connsiteX3" fmla="*/ 237850 w 4046088"/>
                <a:gd name="connsiteY3" fmla="*/ 285420 h 621052"/>
                <a:gd name="connsiteX4" fmla="*/ 409630 w 4046088"/>
                <a:gd name="connsiteY4" fmla="*/ 103068 h 621052"/>
                <a:gd name="connsiteX5" fmla="*/ 512698 w 4046088"/>
                <a:gd name="connsiteY5" fmla="*/ 0 h 621052"/>
                <a:gd name="connsiteX6" fmla="*/ 3533390 w 4046088"/>
                <a:gd name="connsiteY6" fmla="*/ 50213 h 621052"/>
                <a:gd name="connsiteX7" fmla="*/ 3689313 w 4046088"/>
                <a:gd name="connsiteY7" fmla="*/ 195565 h 621052"/>
                <a:gd name="connsiteX8" fmla="*/ 3861094 w 4046088"/>
                <a:gd name="connsiteY8" fmla="*/ 375274 h 621052"/>
                <a:gd name="connsiteX9" fmla="*/ 4046088 w 4046088"/>
                <a:gd name="connsiteY9" fmla="*/ 589339 h 621052"/>
                <a:gd name="connsiteX10" fmla="*/ 2003223 w 4046088"/>
                <a:gd name="connsiteY10" fmla="*/ 621052 h 62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6088" h="621052">
                  <a:moveTo>
                    <a:pt x="2003223" y="621052"/>
                  </a:moveTo>
                  <a:lnTo>
                    <a:pt x="0" y="597267"/>
                  </a:lnTo>
                  <a:lnTo>
                    <a:pt x="103068" y="462486"/>
                  </a:lnTo>
                  <a:lnTo>
                    <a:pt x="237850" y="285420"/>
                  </a:lnTo>
                  <a:lnTo>
                    <a:pt x="409630" y="103068"/>
                  </a:lnTo>
                  <a:lnTo>
                    <a:pt x="512698" y="0"/>
                  </a:lnTo>
                  <a:lnTo>
                    <a:pt x="3533390" y="50213"/>
                  </a:lnTo>
                  <a:lnTo>
                    <a:pt x="3689313" y="195565"/>
                  </a:lnTo>
                  <a:lnTo>
                    <a:pt x="3861094" y="375274"/>
                  </a:lnTo>
                  <a:lnTo>
                    <a:pt x="4046088" y="589339"/>
                  </a:lnTo>
                  <a:lnTo>
                    <a:pt x="2003223" y="621052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6329548" y="3169457"/>
              <a:ext cx="998968" cy="512699"/>
            </a:xfrm>
            <a:custGeom>
              <a:avLst/>
              <a:gdLst>
                <a:gd name="connsiteX0" fmla="*/ 998968 w 998968"/>
                <a:gd name="connsiteY0" fmla="*/ 0 h 512699"/>
                <a:gd name="connsiteX1" fmla="*/ 988397 w 998968"/>
                <a:gd name="connsiteY1" fmla="*/ 512699 h 512699"/>
                <a:gd name="connsiteX2" fmla="*/ 306561 w 998968"/>
                <a:gd name="connsiteY2" fmla="*/ 480985 h 512699"/>
                <a:gd name="connsiteX3" fmla="*/ 134781 w 998968"/>
                <a:gd name="connsiteY3" fmla="*/ 277492 h 512699"/>
                <a:gd name="connsiteX4" fmla="*/ 0 w 998968"/>
                <a:gd name="connsiteY4" fmla="*/ 140067 h 512699"/>
                <a:gd name="connsiteX5" fmla="*/ 10571 w 998968"/>
                <a:gd name="connsiteY5" fmla="*/ 21143 h 512699"/>
                <a:gd name="connsiteX6" fmla="*/ 998968 w 998968"/>
                <a:gd name="connsiteY6" fmla="*/ 0 h 5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8968" h="512699">
                  <a:moveTo>
                    <a:pt x="998968" y="0"/>
                  </a:moveTo>
                  <a:lnTo>
                    <a:pt x="988397" y="512699"/>
                  </a:lnTo>
                  <a:lnTo>
                    <a:pt x="306561" y="480985"/>
                  </a:lnTo>
                  <a:lnTo>
                    <a:pt x="134781" y="277492"/>
                  </a:lnTo>
                  <a:lnTo>
                    <a:pt x="0" y="140067"/>
                  </a:lnTo>
                  <a:lnTo>
                    <a:pt x="10571" y="21143"/>
                  </a:lnTo>
                  <a:lnTo>
                    <a:pt x="998968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1500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/>
          <p:cNvGrpSpPr/>
          <p:nvPr/>
        </p:nvGrpSpPr>
        <p:grpSpPr>
          <a:xfrm>
            <a:off x="967848" y="2058779"/>
            <a:ext cx="7219080" cy="3931232"/>
            <a:chOff x="962460" y="1463384"/>
            <a:chExt cx="7219080" cy="3931232"/>
          </a:xfrm>
          <a:scene3d>
            <a:camera prst="orthographicFront">
              <a:rot lat="0" lon="10800000" rev="0"/>
            </a:camera>
            <a:lightRig rig="threePt" dir="t"/>
          </a:scene3d>
        </p:grpSpPr>
        <p:grpSp>
          <p:nvGrpSpPr>
            <p:cNvPr id="8" name="Gruppieren 7"/>
            <p:cNvGrpSpPr/>
            <p:nvPr/>
          </p:nvGrpSpPr>
          <p:grpSpPr>
            <a:xfrm>
              <a:off x="962460" y="1463384"/>
              <a:ext cx="7219080" cy="3931232"/>
              <a:chOff x="962460" y="1463384"/>
              <a:chExt cx="7219080" cy="3931232"/>
            </a:xfrm>
          </p:grpSpPr>
          <p:pic>
            <p:nvPicPr>
              <p:cNvPr id="12" name="Grafik 11"/>
              <p:cNvPicPr/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903" t="20513" r="8972" b="7407"/>
              <a:stretch/>
            </p:blipFill>
            <p:spPr bwMode="auto">
              <a:xfrm>
                <a:off x="962460" y="1463384"/>
                <a:ext cx="7219080" cy="3931232"/>
              </a:xfrm>
              <a:prstGeom prst="rect">
                <a:avLst/>
              </a:prstGeom>
              <a:noFill/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13" name="Rechteck 12"/>
              <p:cNvSpPr/>
              <p:nvPr/>
            </p:nvSpPr>
            <p:spPr>
              <a:xfrm>
                <a:off x="962460" y="1463384"/>
                <a:ext cx="7219080" cy="3931232"/>
              </a:xfrm>
              <a:prstGeom prst="rect">
                <a:avLst/>
              </a:prstGeom>
              <a:blipFill dpi="0" rotWithShape="1">
                <a:blip r:embed="rId3">
                  <a:alphaModFix amt="50000"/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9" name="Freihandform 8"/>
            <p:cNvSpPr/>
            <p:nvPr/>
          </p:nvSpPr>
          <p:spPr>
            <a:xfrm>
              <a:off x="1152525" y="2562225"/>
              <a:ext cx="1547813" cy="671513"/>
            </a:xfrm>
            <a:custGeom>
              <a:avLst/>
              <a:gdLst>
                <a:gd name="connsiteX0" fmla="*/ 0 w 1547813"/>
                <a:gd name="connsiteY0" fmla="*/ 0 h 671513"/>
                <a:gd name="connsiteX1" fmla="*/ 4763 w 1547813"/>
                <a:gd name="connsiteY1" fmla="*/ 659606 h 671513"/>
                <a:gd name="connsiteX2" fmla="*/ 1097756 w 1547813"/>
                <a:gd name="connsiteY2" fmla="*/ 671513 h 671513"/>
                <a:gd name="connsiteX3" fmla="*/ 1231106 w 1547813"/>
                <a:gd name="connsiteY3" fmla="*/ 483394 h 671513"/>
                <a:gd name="connsiteX4" fmla="*/ 1407319 w 1547813"/>
                <a:gd name="connsiteY4" fmla="*/ 269081 h 671513"/>
                <a:gd name="connsiteX5" fmla="*/ 1547813 w 1547813"/>
                <a:gd name="connsiteY5" fmla="*/ 95250 h 671513"/>
                <a:gd name="connsiteX6" fmla="*/ 1433513 w 1547813"/>
                <a:gd name="connsiteY6" fmla="*/ 66675 h 671513"/>
                <a:gd name="connsiteX7" fmla="*/ 0 w 1547813"/>
                <a:gd name="connsiteY7" fmla="*/ 0 h 671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47813" h="671513">
                  <a:moveTo>
                    <a:pt x="0" y="0"/>
                  </a:moveTo>
                  <a:cubicBezTo>
                    <a:pt x="1588" y="219869"/>
                    <a:pt x="3175" y="439737"/>
                    <a:pt x="4763" y="659606"/>
                  </a:cubicBezTo>
                  <a:lnTo>
                    <a:pt x="1097756" y="671513"/>
                  </a:lnTo>
                  <a:lnTo>
                    <a:pt x="1231106" y="483394"/>
                  </a:lnTo>
                  <a:lnTo>
                    <a:pt x="1407319" y="269081"/>
                  </a:lnTo>
                  <a:lnTo>
                    <a:pt x="1547813" y="95250"/>
                  </a:lnTo>
                  <a:lnTo>
                    <a:pt x="1433513" y="66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0" name="Freihandform 9"/>
            <p:cNvSpPr/>
            <p:nvPr/>
          </p:nvSpPr>
          <p:spPr>
            <a:xfrm>
              <a:off x="2484208" y="2473637"/>
              <a:ext cx="4046088" cy="621052"/>
            </a:xfrm>
            <a:custGeom>
              <a:avLst/>
              <a:gdLst>
                <a:gd name="connsiteX0" fmla="*/ 2003223 w 4046088"/>
                <a:gd name="connsiteY0" fmla="*/ 621052 h 621052"/>
                <a:gd name="connsiteX1" fmla="*/ 0 w 4046088"/>
                <a:gd name="connsiteY1" fmla="*/ 597267 h 621052"/>
                <a:gd name="connsiteX2" fmla="*/ 103068 w 4046088"/>
                <a:gd name="connsiteY2" fmla="*/ 462486 h 621052"/>
                <a:gd name="connsiteX3" fmla="*/ 237850 w 4046088"/>
                <a:gd name="connsiteY3" fmla="*/ 285420 h 621052"/>
                <a:gd name="connsiteX4" fmla="*/ 409630 w 4046088"/>
                <a:gd name="connsiteY4" fmla="*/ 103068 h 621052"/>
                <a:gd name="connsiteX5" fmla="*/ 512698 w 4046088"/>
                <a:gd name="connsiteY5" fmla="*/ 0 h 621052"/>
                <a:gd name="connsiteX6" fmla="*/ 3533390 w 4046088"/>
                <a:gd name="connsiteY6" fmla="*/ 50213 h 621052"/>
                <a:gd name="connsiteX7" fmla="*/ 3689313 w 4046088"/>
                <a:gd name="connsiteY7" fmla="*/ 195565 h 621052"/>
                <a:gd name="connsiteX8" fmla="*/ 3861094 w 4046088"/>
                <a:gd name="connsiteY8" fmla="*/ 375274 h 621052"/>
                <a:gd name="connsiteX9" fmla="*/ 4046088 w 4046088"/>
                <a:gd name="connsiteY9" fmla="*/ 589339 h 621052"/>
                <a:gd name="connsiteX10" fmla="*/ 2003223 w 4046088"/>
                <a:gd name="connsiteY10" fmla="*/ 621052 h 621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46088" h="621052">
                  <a:moveTo>
                    <a:pt x="2003223" y="621052"/>
                  </a:moveTo>
                  <a:lnTo>
                    <a:pt x="0" y="597267"/>
                  </a:lnTo>
                  <a:lnTo>
                    <a:pt x="103068" y="462486"/>
                  </a:lnTo>
                  <a:lnTo>
                    <a:pt x="237850" y="285420"/>
                  </a:lnTo>
                  <a:lnTo>
                    <a:pt x="409630" y="103068"/>
                  </a:lnTo>
                  <a:lnTo>
                    <a:pt x="512698" y="0"/>
                  </a:lnTo>
                  <a:lnTo>
                    <a:pt x="3533390" y="50213"/>
                  </a:lnTo>
                  <a:lnTo>
                    <a:pt x="3689313" y="195565"/>
                  </a:lnTo>
                  <a:lnTo>
                    <a:pt x="3861094" y="375274"/>
                  </a:lnTo>
                  <a:lnTo>
                    <a:pt x="4046088" y="589339"/>
                  </a:lnTo>
                  <a:lnTo>
                    <a:pt x="2003223" y="621052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1" name="Freihandform 10"/>
            <p:cNvSpPr/>
            <p:nvPr/>
          </p:nvSpPr>
          <p:spPr>
            <a:xfrm>
              <a:off x="6324160" y="2574062"/>
              <a:ext cx="998968" cy="512699"/>
            </a:xfrm>
            <a:custGeom>
              <a:avLst/>
              <a:gdLst>
                <a:gd name="connsiteX0" fmla="*/ 998968 w 998968"/>
                <a:gd name="connsiteY0" fmla="*/ 0 h 512699"/>
                <a:gd name="connsiteX1" fmla="*/ 988397 w 998968"/>
                <a:gd name="connsiteY1" fmla="*/ 512699 h 512699"/>
                <a:gd name="connsiteX2" fmla="*/ 306561 w 998968"/>
                <a:gd name="connsiteY2" fmla="*/ 480985 h 512699"/>
                <a:gd name="connsiteX3" fmla="*/ 134781 w 998968"/>
                <a:gd name="connsiteY3" fmla="*/ 277492 h 512699"/>
                <a:gd name="connsiteX4" fmla="*/ 0 w 998968"/>
                <a:gd name="connsiteY4" fmla="*/ 140067 h 512699"/>
                <a:gd name="connsiteX5" fmla="*/ 10571 w 998968"/>
                <a:gd name="connsiteY5" fmla="*/ 21143 h 512699"/>
                <a:gd name="connsiteX6" fmla="*/ 998968 w 998968"/>
                <a:gd name="connsiteY6" fmla="*/ 0 h 51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8968" h="512699">
                  <a:moveTo>
                    <a:pt x="998968" y="0"/>
                  </a:moveTo>
                  <a:lnTo>
                    <a:pt x="988397" y="512699"/>
                  </a:lnTo>
                  <a:lnTo>
                    <a:pt x="306561" y="480985"/>
                  </a:lnTo>
                  <a:lnTo>
                    <a:pt x="134781" y="277492"/>
                  </a:lnTo>
                  <a:lnTo>
                    <a:pt x="0" y="140067"/>
                  </a:lnTo>
                  <a:lnTo>
                    <a:pt x="10571" y="21143"/>
                  </a:lnTo>
                  <a:lnTo>
                    <a:pt x="998968" y="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5388" y="3216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Einzelbilder der Videosequenz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115413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feld 16"/>
          <p:cNvSpPr txBox="1"/>
          <p:nvPr/>
        </p:nvSpPr>
        <p:spPr>
          <a:xfrm>
            <a:off x="456743" y="1340768"/>
            <a:ext cx="8230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dirty="0" smtClean="0"/>
              <a:t> Beleuchtung der höchsten Punkte der Wasserfontänen</a:t>
            </a:r>
            <a:endParaRPr lang="de-DE" sz="2800" dirty="0"/>
          </a:p>
        </p:txBody>
      </p:sp>
      <p:grpSp>
        <p:nvGrpSpPr>
          <p:cNvPr id="18" name="Gruppieren 17"/>
          <p:cNvGrpSpPr/>
          <p:nvPr/>
        </p:nvGrpSpPr>
        <p:grpSpPr>
          <a:xfrm>
            <a:off x="967848" y="2032721"/>
            <a:ext cx="7219080" cy="3957290"/>
            <a:chOff x="962460" y="1437326"/>
            <a:chExt cx="7219080" cy="3957290"/>
          </a:xfrm>
          <a:scene3d>
            <a:camera prst="orthographicFront">
              <a:rot lat="0" lon="10800000" rev="0"/>
            </a:camera>
            <a:lightRig rig="threePt" dir="t"/>
          </a:scene3d>
        </p:grpSpPr>
        <p:grpSp>
          <p:nvGrpSpPr>
            <p:cNvPr id="13" name="Gruppieren 12"/>
            <p:cNvGrpSpPr/>
            <p:nvPr/>
          </p:nvGrpSpPr>
          <p:grpSpPr>
            <a:xfrm>
              <a:off x="962460" y="1463384"/>
              <a:ext cx="7219080" cy="3931232"/>
              <a:chOff x="962460" y="1463384"/>
              <a:chExt cx="7219080" cy="3931232"/>
            </a:xfrm>
          </p:grpSpPr>
          <p:grpSp>
            <p:nvGrpSpPr>
              <p:cNvPr id="7" name="Gruppieren 6"/>
              <p:cNvGrpSpPr/>
              <p:nvPr/>
            </p:nvGrpSpPr>
            <p:grpSpPr>
              <a:xfrm>
                <a:off x="962460" y="1463384"/>
                <a:ext cx="7219080" cy="3931232"/>
                <a:chOff x="962460" y="1463384"/>
                <a:chExt cx="7219080" cy="3931232"/>
              </a:xfrm>
            </p:grpSpPr>
            <p:pic>
              <p:nvPicPr>
                <p:cNvPr id="6" name="Grafik 5"/>
                <p:cNvPicPr/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903" t="20513" r="8972" b="7407"/>
                <a:stretch/>
              </p:blipFill>
              <p:spPr bwMode="auto">
                <a:xfrm>
                  <a:off x="962460" y="1463384"/>
                  <a:ext cx="7219080" cy="39312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53640926-AAD7-44D8-BBD7-CCE9431645EC}">
                    <a14:shadowObscured xmlns:a14="http://schemas.microsoft.com/office/drawing/2010/main"/>
                  </a:ext>
                </a:extLst>
              </p:spPr>
            </p:pic>
            <p:sp>
              <p:nvSpPr>
                <p:cNvPr id="5" name="Rechteck 4"/>
                <p:cNvSpPr/>
                <p:nvPr/>
              </p:nvSpPr>
              <p:spPr>
                <a:xfrm>
                  <a:off x="962460" y="1463384"/>
                  <a:ext cx="7219080" cy="3931232"/>
                </a:xfrm>
                <a:prstGeom prst="rect">
                  <a:avLst/>
                </a:prstGeom>
                <a:blipFill dpi="0" rotWithShape="1">
                  <a:blip r:embed="rId4">
                    <a:alphaModFix amt="50000"/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0" name="Freihandform 9"/>
              <p:cNvSpPr/>
              <p:nvPr/>
            </p:nvSpPr>
            <p:spPr>
              <a:xfrm>
                <a:off x="1152525" y="2562225"/>
                <a:ext cx="1547813" cy="671513"/>
              </a:xfrm>
              <a:custGeom>
                <a:avLst/>
                <a:gdLst>
                  <a:gd name="connsiteX0" fmla="*/ 0 w 1547813"/>
                  <a:gd name="connsiteY0" fmla="*/ 0 h 671513"/>
                  <a:gd name="connsiteX1" fmla="*/ 4763 w 1547813"/>
                  <a:gd name="connsiteY1" fmla="*/ 659606 h 671513"/>
                  <a:gd name="connsiteX2" fmla="*/ 1097756 w 1547813"/>
                  <a:gd name="connsiteY2" fmla="*/ 671513 h 671513"/>
                  <a:gd name="connsiteX3" fmla="*/ 1231106 w 1547813"/>
                  <a:gd name="connsiteY3" fmla="*/ 483394 h 671513"/>
                  <a:gd name="connsiteX4" fmla="*/ 1407319 w 1547813"/>
                  <a:gd name="connsiteY4" fmla="*/ 269081 h 671513"/>
                  <a:gd name="connsiteX5" fmla="*/ 1547813 w 1547813"/>
                  <a:gd name="connsiteY5" fmla="*/ 95250 h 671513"/>
                  <a:gd name="connsiteX6" fmla="*/ 1433513 w 1547813"/>
                  <a:gd name="connsiteY6" fmla="*/ 66675 h 671513"/>
                  <a:gd name="connsiteX7" fmla="*/ 0 w 1547813"/>
                  <a:gd name="connsiteY7" fmla="*/ 0 h 671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47813" h="671513">
                    <a:moveTo>
                      <a:pt x="0" y="0"/>
                    </a:moveTo>
                    <a:cubicBezTo>
                      <a:pt x="1588" y="219869"/>
                      <a:pt x="3175" y="439737"/>
                      <a:pt x="4763" y="659606"/>
                    </a:cubicBezTo>
                    <a:lnTo>
                      <a:pt x="1097756" y="671513"/>
                    </a:lnTo>
                    <a:lnTo>
                      <a:pt x="1231106" y="483394"/>
                    </a:lnTo>
                    <a:lnTo>
                      <a:pt x="1407319" y="269081"/>
                    </a:lnTo>
                    <a:lnTo>
                      <a:pt x="1547813" y="95250"/>
                    </a:lnTo>
                    <a:lnTo>
                      <a:pt x="1433513" y="6667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1" name="Freihandform 10"/>
              <p:cNvSpPr/>
              <p:nvPr/>
            </p:nvSpPr>
            <p:spPr>
              <a:xfrm>
                <a:off x="2484208" y="2473637"/>
                <a:ext cx="4046088" cy="621052"/>
              </a:xfrm>
              <a:custGeom>
                <a:avLst/>
                <a:gdLst>
                  <a:gd name="connsiteX0" fmla="*/ 2003223 w 4046088"/>
                  <a:gd name="connsiteY0" fmla="*/ 621052 h 621052"/>
                  <a:gd name="connsiteX1" fmla="*/ 0 w 4046088"/>
                  <a:gd name="connsiteY1" fmla="*/ 597267 h 621052"/>
                  <a:gd name="connsiteX2" fmla="*/ 103068 w 4046088"/>
                  <a:gd name="connsiteY2" fmla="*/ 462486 h 621052"/>
                  <a:gd name="connsiteX3" fmla="*/ 237850 w 4046088"/>
                  <a:gd name="connsiteY3" fmla="*/ 285420 h 621052"/>
                  <a:gd name="connsiteX4" fmla="*/ 409630 w 4046088"/>
                  <a:gd name="connsiteY4" fmla="*/ 103068 h 621052"/>
                  <a:gd name="connsiteX5" fmla="*/ 512698 w 4046088"/>
                  <a:gd name="connsiteY5" fmla="*/ 0 h 621052"/>
                  <a:gd name="connsiteX6" fmla="*/ 3533390 w 4046088"/>
                  <a:gd name="connsiteY6" fmla="*/ 50213 h 621052"/>
                  <a:gd name="connsiteX7" fmla="*/ 3689313 w 4046088"/>
                  <a:gd name="connsiteY7" fmla="*/ 195565 h 621052"/>
                  <a:gd name="connsiteX8" fmla="*/ 3861094 w 4046088"/>
                  <a:gd name="connsiteY8" fmla="*/ 375274 h 621052"/>
                  <a:gd name="connsiteX9" fmla="*/ 4046088 w 4046088"/>
                  <a:gd name="connsiteY9" fmla="*/ 589339 h 621052"/>
                  <a:gd name="connsiteX10" fmla="*/ 2003223 w 4046088"/>
                  <a:gd name="connsiteY10" fmla="*/ 621052 h 621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046088" h="621052">
                    <a:moveTo>
                      <a:pt x="2003223" y="621052"/>
                    </a:moveTo>
                    <a:lnTo>
                      <a:pt x="0" y="597267"/>
                    </a:lnTo>
                    <a:lnTo>
                      <a:pt x="103068" y="462486"/>
                    </a:lnTo>
                    <a:lnTo>
                      <a:pt x="237850" y="285420"/>
                    </a:lnTo>
                    <a:lnTo>
                      <a:pt x="409630" y="103068"/>
                    </a:lnTo>
                    <a:lnTo>
                      <a:pt x="512698" y="0"/>
                    </a:lnTo>
                    <a:lnTo>
                      <a:pt x="3533390" y="50213"/>
                    </a:lnTo>
                    <a:lnTo>
                      <a:pt x="3689313" y="195565"/>
                    </a:lnTo>
                    <a:lnTo>
                      <a:pt x="3861094" y="375274"/>
                    </a:lnTo>
                    <a:lnTo>
                      <a:pt x="4046088" y="589339"/>
                    </a:lnTo>
                    <a:lnTo>
                      <a:pt x="2003223" y="6210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2" name="Freihandform 11"/>
              <p:cNvSpPr/>
              <p:nvPr/>
            </p:nvSpPr>
            <p:spPr>
              <a:xfrm>
                <a:off x="6324160" y="2574062"/>
                <a:ext cx="998968" cy="512699"/>
              </a:xfrm>
              <a:custGeom>
                <a:avLst/>
                <a:gdLst>
                  <a:gd name="connsiteX0" fmla="*/ 998968 w 998968"/>
                  <a:gd name="connsiteY0" fmla="*/ 0 h 512699"/>
                  <a:gd name="connsiteX1" fmla="*/ 988397 w 998968"/>
                  <a:gd name="connsiteY1" fmla="*/ 512699 h 512699"/>
                  <a:gd name="connsiteX2" fmla="*/ 306561 w 998968"/>
                  <a:gd name="connsiteY2" fmla="*/ 480985 h 512699"/>
                  <a:gd name="connsiteX3" fmla="*/ 134781 w 998968"/>
                  <a:gd name="connsiteY3" fmla="*/ 277492 h 512699"/>
                  <a:gd name="connsiteX4" fmla="*/ 0 w 998968"/>
                  <a:gd name="connsiteY4" fmla="*/ 140067 h 512699"/>
                  <a:gd name="connsiteX5" fmla="*/ 10571 w 998968"/>
                  <a:gd name="connsiteY5" fmla="*/ 21143 h 512699"/>
                  <a:gd name="connsiteX6" fmla="*/ 998968 w 998968"/>
                  <a:gd name="connsiteY6" fmla="*/ 0 h 512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8968" h="512699">
                    <a:moveTo>
                      <a:pt x="998968" y="0"/>
                    </a:moveTo>
                    <a:lnTo>
                      <a:pt x="988397" y="512699"/>
                    </a:lnTo>
                    <a:lnTo>
                      <a:pt x="306561" y="480985"/>
                    </a:lnTo>
                    <a:lnTo>
                      <a:pt x="134781" y="277492"/>
                    </a:lnTo>
                    <a:lnTo>
                      <a:pt x="0" y="140067"/>
                    </a:lnTo>
                    <a:lnTo>
                      <a:pt x="10571" y="21143"/>
                    </a:lnTo>
                    <a:lnTo>
                      <a:pt x="998968" y="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14" name="Multiplizieren 13"/>
            <p:cNvSpPr/>
            <p:nvPr/>
          </p:nvSpPr>
          <p:spPr>
            <a:xfrm>
              <a:off x="4198816" y="1437326"/>
              <a:ext cx="576064" cy="576064"/>
            </a:xfrm>
            <a:prstGeom prst="mathMultiply">
              <a:avLst>
                <a:gd name="adj1" fmla="val 651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schemeClr val="tx1"/>
                </a:solidFill>
              </a:endParaRPr>
            </a:p>
          </p:txBody>
        </p:sp>
        <p:sp>
          <p:nvSpPr>
            <p:cNvPr id="15" name="Multiplizieren 14"/>
            <p:cNvSpPr/>
            <p:nvPr/>
          </p:nvSpPr>
          <p:spPr>
            <a:xfrm>
              <a:off x="5828611" y="3027804"/>
              <a:ext cx="576064" cy="576064"/>
            </a:xfrm>
            <a:prstGeom prst="mathMultiply">
              <a:avLst>
                <a:gd name="adj1" fmla="val 6513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5388" y="32163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Einzelbilder der Videosequenz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184902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</Words>
  <Application>Microsoft Office PowerPoint</Application>
  <PresentationFormat>Bildschirmpräsentation (4:3)</PresentationFormat>
  <Paragraphs>10</Paragraphs>
  <Slides>5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Nina</dc:creator>
  <cp:lastModifiedBy>Nina</cp:lastModifiedBy>
  <cp:revision>7</cp:revision>
  <dcterms:created xsi:type="dcterms:W3CDTF">2014-09-12T16:54:28Z</dcterms:created>
  <dcterms:modified xsi:type="dcterms:W3CDTF">2014-09-14T15:59:06Z</dcterms:modified>
</cp:coreProperties>
</file>