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547" y="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28F2CD-C43D-4318-AEEF-909B08323B1B}" type="datetimeFigureOut">
              <a:rPr lang="de-DE" smtClean="0"/>
              <a:t>25.03.2017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38CB4B-F91F-43FD-AC88-25B5D6ADD567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25.3.2017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Mathe anders machen, Uni Köln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0A67B-8002-4DC8-BEBD-6B181844ED15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25.3.2017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Mathe anders machen, Uni Köln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0A67B-8002-4DC8-BEBD-6B181844ED15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25.3.2017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Mathe anders machen, Uni Köln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0A67B-8002-4DC8-BEBD-6B181844ED15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25.3.2017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Mathe anders machen, Uni Köln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0A67B-8002-4DC8-BEBD-6B181844ED15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25.3.2017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Mathe anders machen, Uni Köln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0A67B-8002-4DC8-BEBD-6B181844ED15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25.3.2017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Mathe anders machen, Uni Köln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0A67B-8002-4DC8-BEBD-6B181844ED15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25.3.2017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Mathe anders machen, Uni Köln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0A67B-8002-4DC8-BEBD-6B181844ED15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25.3.2017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Mathe anders machen, Uni Köln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0A67B-8002-4DC8-BEBD-6B181844ED15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25.3.2017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Mathe anders machen, Uni Köln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0A67B-8002-4DC8-BEBD-6B181844ED15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25.3.2017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Mathe anders machen, Uni Köln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0A67B-8002-4DC8-BEBD-6B181844ED15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25.3.2017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Mathe anders machen, Uni Köln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0A67B-8002-4DC8-BEBD-6B181844ED15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25.3.2017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Mathe anders machen, Uni Köln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60A67B-8002-4DC8-BEBD-6B181844ED15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Fahrscheinkontrolle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25.3.2017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Mathe anders machen, Uni Köln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E5A78-14A6-46D7-8369-FEE477AC954A}" type="slidenum">
              <a:rPr lang="de-DE" smtClean="0"/>
              <a:pPr/>
              <a:t>1</a:t>
            </a:fld>
            <a:endParaRPr lang="de-DE"/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643050"/>
            <a:ext cx="8703565" cy="3243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Baumdiagramm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25.3.2017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Mathe anders machen, Uni Köln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E5A78-14A6-46D7-8369-FEE477AC954A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3" y="1603141"/>
            <a:ext cx="6143669" cy="4627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Bedingte Wahrscheinlichkeit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25.3.2017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Mathe anders machen, Uni Köln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E5A78-14A6-46D7-8369-FEE477AC954A}" type="slidenum">
              <a:rPr lang="de-DE" smtClean="0"/>
              <a:pPr/>
              <a:t>3</a:t>
            </a:fld>
            <a:endParaRPr lang="de-DE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40" y="1429157"/>
            <a:ext cx="8991889" cy="339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Simulation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25.3.2017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Mathe anders machen, Uni Köln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E5A78-14A6-46D7-8369-FEE477AC954A}" type="slidenum">
              <a:rPr lang="de-DE" smtClean="0"/>
              <a:pPr/>
              <a:t>4</a:t>
            </a:fld>
            <a:endParaRPr lang="de-DE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19362" y="2071678"/>
            <a:ext cx="857173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Baumdiagramm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25.3.2017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Mathe anders machen, Uni Köln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E5A78-14A6-46D7-8369-FEE477AC954A}" type="slidenum">
              <a:rPr lang="de-DE" smtClean="0"/>
              <a:pPr/>
              <a:t>5</a:t>
            </a:fld>
            <a:endParaRPr lang="de-DE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5" y="1604600"/>
            <a:ext cx="6572296" cy="4421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Vierfeldertafel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25.3.2017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Mathe anders machen, Uni Köln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E5A78-14A6-46D7-8369-FEE477AC954A}" type="slidenum">
              <a:rPr lang="de-DE" smtClean="0"/>
              <a:pPr/>
              <a:t>6</a:t>
            </a:fld>
            <a:endParaRPr lang="de-DE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40709" y="1643050"/>
            <a:ext cx="8246133" cy="4541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</Words>
  <Application>Microsoft Office PowerPoint</Application>
  <PresentationFormat>Bildschirmpräsentation (4:3)</PresentationFormat>
  <Paragraphs>24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9" baseType="lpstr">
      <vt:lpstr>Arial</vt:lpstr>
      <vt:lpstr>Calibri</vt:lpstr>
      <vt:lpstr>Larissa-Design</vt:lpstr>
      <vt:lpstr>Fahrscheinkontrolle</vt:lpstr>
      <vt:lpstr>Baumdiagramm</vt:lpstr>
      <vt:lpstr>Bedingte Wahrscheinlichkeit</vt:lpstr>
      <vt:lpstr>Simulation</vt:lpstr>
      <vt:lpstr>Baumdiagramm</vt:lpstr>
      <vt:lpstr>Vierfeldertafel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Fahrscheinkontrolle</dc:title>
  <dc:creator>Mued-e.V</dc:creator>
  <cp:lastModifiedBy>MUED.e.V</cp:lastModifiedBy>
  <cp:revision>3</cp:revision>
  <dcterms:created xsi:type="dcterms:W3CDTF">2016-03-02T11:44:56Z</dcterms:created>
  <dcterms:modified xsi:type="dcterms:W3CDTF">2017-03-25T07:23:58Z</dcterms:modified>
</cp:coreProperties>
</file>